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2192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F42E90-26C3-4ECE-89D9-BE645B84849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239EC6-1F4C-463F-B6AD-773E0BF0C15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F95E2A-ECB7-4ABB-A6F2-18DD8728144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90C236-E221-4DEC-AB7F-3C2DBA32D975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956302-BA30-402F-8C68-EACED268805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4CF885E-76B0-4264-9CC5-2E68432DB5B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0E53F87-AF89-423B-A850-1223731B5FA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7FD0F91-8BF7-470F-B198-EEE3694602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71C4DB-A659-465E-906F-9171EF1528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14A496-F244-45DD-A0D1-8EC6E9A8FE1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E2C8D0-3108-47F4-8007-A7B7F3AC004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AF72C48-2265-48CE-937F-5F0F69F7F6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Click to edit Master title </a:t>
            </a:r>
            <a:r>
              <a:rPr b="0" lang="en-US" sz="6000" spc="-1" strike="noStrike">
                <a:solidFill>
                  <a:srgbClr val="000000"/>
                </a:solidFill>
                <a:latin typeface="Calibri Light"/>
              </a:rPr>
              <a:t>style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GB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GB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GB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04FE2A8-A3B1-45E3-A584-8DCDDFFCBD12}" type="slidenum">
              <a:rPr b="0" lang="en-GB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23880" y="360216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1" lang="en-GB" sz="6000" spc="-1" strike="noStrike">
                <a:solidFill>
                  <a:srgbClr val="000000"/>
                </a:solidFill>
                <a:latin typeface="Calibri Light"/>
              </a:rPr>
              <a:t>Example file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GB" sz="2400" spc="-1" strike="noStrike">
                <a:solidFill>
                  <a:srgbClr val="000000"/>
                </a:solidFill>
                <a:latin typeface="Calibri"/>
              </a:rPr>
              <a:t>Created by: Sample.Cat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828800" y="457200"/>
            <a:ext cx="1828800" cy="1828800"/>
          </a:xfrm>
          <a:custGeom>
            <a:avLst/>
            <a:gdLst>
              <a:gd name="textAreaLeft" fmla="*/ 211680 w 1828800"/>
              <a:gd name="textAreaRight" fmla="*/ 1617120 w 1828800"/>
              <a:gd name="textAreaTop" fmla="*/ 296280 h 1828800"/>
              <a:gd name="textAreaBottom" fmla="*/ 888840 h 1828800"/>
            </a:gdLst>
            <a:ahLst/>
            <a:rect l="textAreaLeft" t="textAreaTop" r="textAreaRight" b="textAreaBottom"/>
            <a:pathLst>
              <a:path w="21600" h="21600">
                <a:moveTo>
                  <a:pt x="10812" y="21594"/>
                </a:moveTo>
                <a:cubicBezTo>
                  <a:pt x="10540" y="19423"/>
                  <a:pt x="9746" y="16742"/>
                  <a:pt x="7801" y="15040"/>
                </a:cubicBezTo>
                <a:cubicBezTo>
                  <a:pt x="4560" y="12230"/>
                  <a:pt x="2678" y="12550"/>
                  <a:pt x="566" y="8804"/>
                </a:cubicBezTo>
                <a:cubicBezTo>
                  <a:pt x="-605" y="6314"/>
                  <a:pt x="-208" y="1952"/>
                  <a:pt x="4142" y="313"/>
                </a:cubicBezTo>
                <a:cubicBezTo>
                  <a:pt x="8616" y="-1006"/>
                  <a:pt x="10394" y="2228"/>
                  <a:pt x="10812" y="2888"/>
                </a:cubicBezTo>
                <a:cubicBezTo>
                  <a:pt x="11230" y="2228"/>
                  <a:pt x="12987" y="-1006"/>
                  <a:pt x="17482" y="313"/>
                </a:cubicBezTo>
                <a:cubicBezTo>
                  <a:pt x="21832" y="1952"/>
                  <a:pt x="22208" y="6314"/>
                  <a:pt x="21037" y="8804"/>
                </a:cubicBezTo>
                <a:cubicBezTo>
                  <a:pt x="18925" y="12550"/>
                  <a:pt x="17043" y="12230"/>
                  <a:pt x="13802" y="15040"/>
                </a:cubicBezTo>
                <a:cubicBezTo>
                  <a:pt x="11858" y="16742"/>
                  <a:pt x="11063" y="19423"/>
                  <a:pt x="10812" y="21594"/>
                </a:cubicBezTo>
                <a:close/>
              </a:path>
            </a:pathLst>
          </a:custGeom>
          <a:solidFill>
            <a:srgbClr val="ff3838"/>
          </a:solidFill>
          <a:ln w="0">
            <a:solidFill>
              <a:srgbClr val="20386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6400800" y="905400"/>
            <a:ext cx="4362120" cy="1152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GB" sz="6000" spc="-1" strike="noStrike">
                <a:solidFill>
                  <a:srgbClr val="000000"/>
                </a:solidFill>
                <a:latin typeface="Calibri Light"/>
              </a:rPr>
              <a:t>Second page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GB" sz="6000" spc="-1" strike="noStrike">
                <a:solidFill>
                  <a:srgbClr val="000000"/>
                </a:solidFill>
                <a:latin typeface="Calibri Light"/>
              </a:rPr>
              <a:t>Third page</a:t>
            </a:r>
            <a:endParaRPr b="0" lang="en-US" sz="6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LibreOffice/7.4.7.2$Linux_X86_64 LibreOffice_project/40$Build-2</Application>
  <AppVersion>15.0000</AppVersion>
  <Words>12</Words>
  <Paragraphs>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2022-11-19T14:46:39Z</dcterms:created>
  <dc:creator>Mike Griffiths</dc:creator>
  <dc:description/>
  <dc:language>en-US</dc:language>
  <cp:lastModifiedBy/>
  <dcterms:modified xsi:type="dcterms:W3CDTF">2025-01-27T17:37:10Z</dcterms:modified>
  <cp:revision>4</cp:revision>
  <dc:subject/>
  <dc:title>Example file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3</vt:i4>
  </property>
</Properties>
</file>